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6" r:id="rId7"/>
    <p:sldId id="265" r:id="rId8"/>
    <p:sldId id="263" r:id="rId9"/>
    <p:sldId id="262" r:id="rId10"/>
    <p:sldId id="259" r:id="rId11"/>
    <p:sldId id="260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995D-AB43-4C46-A8BB-BA9D2B5208C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DB91-C40B-481C-BE84-2F3D25F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0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995D-AB43-4C46-A8BB-BA9D2B5208C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DB91-C40B-481C-BE84-2F3D25F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2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995D-AB43-4C46-A8BB-BA9D2B5208C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DB91-C40B-481C-BE84-2F3D25F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995D-AB43-4C46-A8BB-BA9D2B5208C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DB91-C40B-481C-BE84-2F3D25F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995D-AB43-4C46-A8BB-BA9D2B5208C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DB91-C40B-481C-BE84-2F3D25F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995D-AB43-4C46-A8BB-BA9D2B5208C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DB91-C40B-481C-BE84-2F3D25F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995D-AB43-4C46-A8BB-BA9D2B5208C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DB91-C40B-481C-BE84-2F3D25F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995D-AB43-4C46-A8BB-BA9D2B5208C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DB91-C40B-481C-BE84-2F3D25F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2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995D-AB43-4C46-A8BB-BA9D2B5208C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DB91-C40B-481C-BE84-2F3D25F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995D-AB43-4C46-A8BB-BA9D2B5208C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DB91-C40B-481C-BE84-2F3D25F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6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995D-AB43-4C46-A8BB-BA9D2B5208C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DB91-C40B-481C-BE84-2F3D25F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7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995D-AB43-4C46-A8BB-BA9D2B5208C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8DB91-C40B-481C-BE84-2F3D25F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a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"/>
    </mc:Choice>
    <mc:Fallback xmlns="">
      <p:transition spd="slow" advTm="2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little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"/>
    </mc:Choice>
    <mc:Fallback xmlns="">
      <p:transition spd="slow" advTm="1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goes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"/>
    </mc:Choice>
    <mc:Fallback xmlns="">
      <p:transition spd="slow" advTm="1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to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2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"/>
    </mc:Choice>
    <mc:Fallback xmlns="">
      <p:transition spd="slow" advTm="1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and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"/>
    </mc:Choice>
    <mc:Fallback xmlns="">
      <p:transition spd="slow" advTm="1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ever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"/>
    </mc:Choice>
    <mc:Fallback xmlns="">
      <p:transition spd="slow" advTm="1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>
                <a:latin typeface="Comic Sans MS" pitchFamily="66" charset="0"/>
              </a:rPr>
              <a:t>d</a:t>
            </a:r>
            <a:r>
              <a:rPr lang="en-US" sz="25000" dirty="0" smtClean="0">
                <a:latin typeface="Comic Sans MS" pitchFamily="66" charset="0"/>
              </a:rPr>
              <a:t>o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"/>
    </mc:Choice>
    <mc:Fallback xmlns="">
      <p:transition spd="slow" advTm="1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you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"/>
    </mc:Choice>
    <mc:Fallback xmlns="">
      <p:transition spd="slow" advTm="1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likes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"/>
    </mc:Choice>
    <mc:Fallback xmlns="">
      <p:transition spd="slow" advTm="1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make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"/>
    </mc:Choice>
    <mc:Fallback xmlns="">
      <p:transition spd="slow" advTm="1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2500" dirty="0" smtClean="0">
                <a:latin typeface="Comic Sans MS" pitchFamily="66" charset="0"/>
              </a:rPr>
              <a:t>made</a:t>
            </a:r>
            <a:endParaRPr lang="en-US" sz="225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"/>
    </mc:Choice>
    <mc:Fallback xmlns="">
      <p:transition spd="slow" advTm="1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>
                <a:latin typeface="Comic Sans MS" pitchFamily="66" charset="0"/>
              </a:rPr>
              <a:t>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"/>
    </mc:Choice>
    <mc:Fallback xmlns="">
      <p:transition spd="slow" advTm="1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with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"/>
    </mc:Choice>
    <mc:Fallback xmlns="">
      <p:transition spd="slow" advTm="1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are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"/>
    </mc:Choice>
    <mc:Fallback xmlns="">
      <p:transition spd="slow" advTm="1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in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2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"/>
    </mc:Choice>
    <mc:Fallback xmlns="">
      <p:transition spd="slow" advTm="1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find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"/>
    </mc:Choice>
    <mc:Fallback xmlns="">
      <p:transition spd="slow" advTm="1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>
                <a:latin typeface="Comic Sans MS" pitchFamily="66" charset="0"/>
              </a:rPr>
              <a:t>where</a:t>
            </a:r>
            <a:endParaRPr lang="en-US" sz="20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4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"/>
    </mc:Choice>
    <mc:Fallback xmlns="">
      <p:transition spd="slow" advTm="1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how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"/>
    </mc:Choice>
    <mc:Fallback xmlns="">
      <p:transition spd="slow" advTm="1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many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"/>
    </mc:Choice>
    <mc:Fallback xmlns="">
      <p:transition spd="slow" advTm="1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gets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"/>
    </mc:Choice>
    <mc:Fallback xmlns="">
      <p:transition spd="slow" advTm="1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his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"/>
    </mc:Choice>
    <mc:Fallback xmlns="">
      <p:transition spd="slow" advTm="1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this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"/>
    </mc:Choice>
    <mc:Fallback xmlns="">
      <p:transition spd="slow" advTm="1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is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"/>
    </mc:Choice>
    <mc:Fallback xmlns="">
      <p:transition spd="slow" advTm="1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into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"/>
    </mc:Choice>
    <mc:Fallback xmlns="">
      <p:transition spd="slow" advTm="1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went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"/>
    </mc:Choice>
    <mc:Fallback xmlns="">
      <p:transition spd="slow" advTm="1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with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"/>
    </mc:Choice>
    <mc:Fallback xmlns="">
      <p:transition spd="slow" advTm="1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lives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"/>
    </mc:Choice>
    <mc:Fallback xmlns="">
      <p:transition spd="slow" advTm="1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look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"/>
    </mc:Choice>
    <mc:Fallback xmlns="">
      <p:transition spd="slow" advTm="1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who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"/>
    </mc:Choice>
    <mc:Fallback xmlns="">
      <p:transition spd="slow" advTm="1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my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"/>
    </mc:Choice>
    <mc:Fallback xmlns="">
      <p:transition spd="slow" advTm="1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has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"/>
    </mc:Choice>
    <mc:Fallback xmlns="">
      <p:transition spd="slow" advTm="1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your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"/>
    </mc:Choice>
    <mc:Fallback xmlns="">
      <p:transition spd="slow"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take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"/>
    </mc:Choice>
    <mc:Fallback xmlns="">
      <p:transition spd="slow" advTm="1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on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"/>
    </mc:Choice>
    <mc:Fallback xmlns="">
      <p:transition spd="slow" advTm="1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0" dirty="0" smtClean="0">
                <a:latin typeface="Comic Sans MS" pitchFamily="66" charset="0"/>
              </a:rPr>
              <a:t>the</a:t>
            </a:r>
            <a:endParaRPr lang="en-US" sz="25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323233" cy="5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"/>
    </mc:Choice>
    <mc:Fallback xmlns="">
      <p:transition spd="slow" advTm="1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35</Words>
  <Application>Microsoft Office PowerPoint</Application>
  <PresentationFormat>On-screen Show (4:3)</PresentationFormat>
  <Paragraphs>35</Paragraphs>
  <Slides>35</Slides>
  <Notes>0</Notes>
  <HiddenSlides>0</HiddenSlides>
  <MMClips>35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</vt:lpstr>
      <vt:lpstr>I</vt:lpstr>
      <vt:lpstr>is</vt:lpstr>
      <vt:lpstr>my</vt:lpstr>
      <vt:lpstr>has</vt:lpstr>
      <vt:lpstr>your</vt:lpstr>
      <vt:lpstr>take</vt:lpstr>
      <vt:lpstr>on</vt:lpstr>
      <vt:lpstr>the</vt:lpstr>
      <vt:lpstr>little</vt:lpstr>
      <vt:lpstr>goes</vt:lpstr>
      <vt:lpstr>to</vt:lpstr>
      <vt:lpstr>and</vt:lpstr>
      <vt:lpstr>ever</vt:lpstr>
      <vt:lpstr>do</vt:lpstr>
      <vt:lpstr>you</vt:lpstr>
      <vt:lpstr>likes</vt:lpstr>
      <vt:lpstr>make</vt:lpstr>
      <vt:lpstr>made</vt:lpstr>
      <vt:lpstr>with</vt:lpstr>
      <vt:lpstr>are</vt:lpstr>
      <vt:lpstr>in</vt:lpstr>
      <vt:lpstr>find</vt:lpstr>
      <vt:lpstr>where</vt:lpstr>
      <vt:lpstr>how</vt:lpstr>
      <vt:lpstr>many</vt:lpstr>
      <vt:lpstr>gets</vt:lpstr>
      <vt:lpstr>his</vt:lpstr>
      <vt:lpstr>this</vt:lpstr>
      <vt:lpstr>into</vt:lpstr>
      <vt:lpstr>went</vt:lpstr>
      <vt:lpstr>with</vt:lpstr>
      <vt:lpstr>lives</vt:lpstr>
      <vt:lpstr>look</vt:lpstr>
      <vt:lpstr>who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Schneider, Carolyn</dc:creator>
  <cp:lastModifiedBy>Schneider, Carolyn</cp:lastModifiedBy>
  <cp:revision>5</cp:revision>
  <dcterms:created xsi:type="dcterms:W3CDTF">2013-01-15T19:27:36Z</dcterms:created>
  <dcterms:modified xsi:type="dcterms:W3CDTF">2013-01-23T16:25:42Z</dcterms:modified>
</cp:coreProperties>
</file>